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70" r:id="rId5"/>
    <p:sldId id="271" r:id="rId6"/>
    <p:sldId id="272" r:id="rId7"/>
    <p:sldId id="273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</p:sldIdLst>
  <p:sldSz cx="10058400" cy="7772400"/>
  <p:notesSz cx="7010400" cy="92964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4788" y="1162050"/>
            <a:ext cx="40608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579-DAE6-4D4E-BC03-A789A3B407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42" y="377826"/>
            <a:ext cx="4859110" cy="1509199"/>
          </a:xfrm>
        </p:spPr>
        <p:txBody>
          <a:bodyPr anchor="t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EDC4-F7A9-4058-8E0A-9135B010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2087168"/>
            <a:ext cx="4534376" cy="81322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7A56-C304-4934-BA12-9BADB540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B719B-D388-4B79-BADE-94CDED8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79A-0696-497C-87D7-F718F328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90B7-E3B5-4465-84FF-99F90C5DF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152" y="2933011"/>
            <a:ext cx="4923379" cy="46326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F729C5-1DA8-42F5-A09F-A4F012B60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042" y="2982189"/>
            <a:ext cx="4766304" cy="4512121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0FD696-7DF9-47A9-B3FC-296331B12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125" y="377826"/>
            <a:ext cx="4534375" cy="241732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77190" indent="0">
              <a:buNone/>
              <a:defRPr sz="1540"/>
            </a:lvl2pPr>
            <a:lvl3pPr marL="754380" indent="0">
              <a:buNone/>
              <a:defRPr sz="1320"/>
            </a:lvl3pPr>
            <a:lvl4pPr marL="1131570" indent="0">
              <a:buNone/>
              <a:defRPr sz="1210"/>
            </a:lvl4pPr>
            <a:lvl5pPr marL="1508760" indent="0">
              <a:buNone/>
              <a:defRPr sz="121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1A873DE-D098-4C63-AAEA-7003E5393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1642" y="758300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3616B2D-38AC-482D-AC04-7562216E8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96311" y="1848175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8CAC529-CCB4-4DA1-A4E5-5919B56CEBF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65127" y="2994933"/>
            <a:ext cx="1737360" cy="2575863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885190"/>
            <a:ext cx="9756648" cy="623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1" y="4838005"/>
            <a:ext cx="5130466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9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009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拨开云雾见月明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010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交换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89B6-F1EF-B4DC-4166-723D4F30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8612" y="2615338"/>
            <a:ext cx="3419449" cy="25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写成易懂的代码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E9890-0804-DA9F-0667-DD765BF6D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04" y="2353120"/>
            <a:ext cx="2386988" cy="306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大于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小于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等于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74AA-1884-CBA5-A7BB-957EDB11FD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AF4"/>
              </a:clrFrom>
              <a:clrTo>
                <a:srgbClr val="E2EA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2161" y="2426139"/>
            <a:ext cx="3652753" cy="14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判断正数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C25749-43B3-06F9-2F81-DE4EBBA46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89" y="2554388"/>
            <a:ext cx="2656947" cy="26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偶数的判断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A9A5-B82C-AEE4-221C-E1EFB173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15" y="404254"/>
            <a:ext cx="2930627" cy="53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神器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else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75FDBB-B1D6-62D8-15FB-C53D3B729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248" y="1750604"/>
            <a:ext cx="34099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请告诉我谁大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7120858" y="956791"/>
            <a:ext cx="1429678" cy="7694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016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AED8E3-D6A3-F50D-8138-3D3A627FA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29" y="2539120"/>
            <a:ext cx="2851737" cy="250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16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3.06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2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三个数怎么办？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017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FF884A-74C9-DA2D-44C7-201C6CB7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841" y="2892051"/>
            <a:ext cx="3252063" cy="175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68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3.07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我要排序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018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542C8A-4A24-BFBA-0E74-0E758AAC93A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2650" y="2536449"/>
            <a:ext cx="3141664" cy="328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47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63204-45C4-D7AD-DB61-6C3C2CE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1582-8F3D-86EC-A7D4-5AF7AD9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5191"/>
            <a:ext cx="6114788" cy="65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3.08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运算符总结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3.09 – 1&gt;2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究竟对不对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019</a:t>
            </a:r>
            <a:endParaRPr lang="en-US" sz="8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0CF164-BE9E-E2BB-6226-17B722858F2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79" y="2967340"/>
            <a:ext cx="3621533" cy="215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45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啊哈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C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编译器安装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5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多彩一点儿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135B0-9775-7CD8-FF96-5B9CEC9A80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973" y="2612265"/>
            <a:ext cx="3602326" cy="25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让计算机做加法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D6262-4D46-1E9A-51A8-5AD7766B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934395"/>
            <a:ext cx="3370632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数字的家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变量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AFFE-46C4-50BA-AFE0-670A0125E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180705"/>
            <a:ext cx="1641889" cy="158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79FE2-FFE4-5091-3383-397AED68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4714" y="3512220"/>
            <a:ext cx="1500097" cy="16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006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94C0-3A16-AB5A-526D-B88E024DFC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643" y="2309101"/>
            <a:ext cx="3927812" cy="264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4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007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数据输入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3C41-200A-D4A0-778D-D1DCB049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0234" y="2884258"/>
            <a:ext cx="3900094" cy="2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008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有多少种小房子？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D9D413-76B5-86D6-FF3F-7D5B2C0A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49" y="2713503"/>
            <a:ext cx="3465295" cy="1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23218667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C59EFF"/>
      </a:accent1>
      <a:accent2>
        <a:srgbClr val="00FF3C"/>
      </a:accent2>
      <a:accent3>
        <a:srgbClr val="28E2FE"/>
      </a:accent3>
      <a:accent4>
        <a:srgbClr val="FF6F00"/>
      </a:accent4>
      <a:accent5>
        <a:srgbClr val="43D89B"/>
      </a:accent5>
      <a:accent6>
        <a:srgbClr val="FF51FE"/>
      </a:accent6>
      <a:hlink>
        <a:srgbClr val="FFC000"/>
      </a:hlink>
      <a:folHlink>
        <a:srgbClr val="7F7F7F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3218667_wac_SD_v5" id="{78716602-9366-420F-AFF3-F5F6282ADDBD}" vid="{165235A9-7B61-435B-8CE6-AAA338C05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1DBAD5-BF62-4A88-BD3F-F71D1C6AD77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D8D9939-F9D7-4E9D-8C0B-3D716CC996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2E235-5E49-4DD6-92F7-798C822DC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Kid professionals coloring book</Template>
  <TotalTime>6240</TotalTime>
  <Words>827</Words>
  <Application>Microsoft Office PowerPoint</Application>
  <PresentationFormat>Custom</PresentationFormat>
  <Paragraphs>128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Berlin Sans FB Demi</vt:lpstr>
      <vt:lpstr>Calibri</vt:lpstr>
      <vt:lpstr>Source Sans Pro</vt:lpstr>
      <vt:lpstr>Office Theme</vt:lpstr>
      <vt:lpstr>Cover page</vt:lpstr>
      <vt:lpstr>001 – 开篇与介绍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Zhao Xiaoqi</dc:creator>
  <cp:lastModifiedBy>Zhao Xiaoqi</cp:lastModifiedBy>
  <cp:revision>30</cp:revision>
  <dcterms:created xsi:type="dcterms:W3CDTF">2023-12-25T21:55:16Z</dcterms:created>
  <dcterms:modified xsi:type="dcterms:W3CDTF">2023-12-31T17:11:36Z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2023-12-25T21:57:39Z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e4ee756b-3ef6-4c74-b82b-d7744f440d86</vt:lpwstr>
  </property>
  <property fmtid="{D5CDD505-2E9C-101B-9397-08002B2CF9AE}" pid="9" name="MSIP_Label_bd2ff15f-6ce8-47f3-93ce-f81f88196d24_ContentBits">
    <vt:lpwstr>0</vt:lpwstr>
  </property>
</Properties>
</file>